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26"/>
  </p:handoutMasterIdLst>
  <p:sldIdLst>
    <p:sldId id="257" r:id="rId21"/>
    <p:sldId id="258" r:id="rId22"/>
    <p:sldId id="259" r:id="rId23"/>
    <p:sldId id="260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4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29D2-FD8D-F647-95C2-1B426176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take notes</a:t>
            </a:r>
          </a:p>
        </p:txBody>
      </p:sp>
    </p:spTree>
    <p:extLst>
      <p:ext uri="{BB962C8B-B14F-4D97-AF65-F5344CB8AC3E}">
        <p14:creationId xmlns:p14="http://schemas.microsoft.com/office/powerpoint/2010/main" val="48024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CDE4-3B48-3044-B759-2941D52A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take notes?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F9818-9E99-8847-8330-DE27FEDC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Reinforces key course concepts</a:t>
            </a:r>
          </a:p>
          <a:p>
            <a:r>
              <a:rPr lang="en-US" dirty="0"/>
              <a:t> Useful review for quizzes, exams, and assignments</a:t>
            </a:r>
          </a:p>
        </p:txBody>
      </p:sp>
    </p:spTree>
    <p:extLst>
      <p:ext uri="{BB962C8B-B14F-4D97-AF65-F5344CB8AC3E}">
        <p14:creationId xmlns:p14="http://schemas.microsoft.com/office/powerpoint/2010/main" val="240685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1823-A53C-8945-A48C-FF31B645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take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2B4E-68F6-B344-9623-B37C80F1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Download presentation slides before class</a:t>
            </a:r>
          </a:p>
          <a:p>
            <a:r>
              <a:rPr lang="en-US" dirty="0"/>
              <a:t> Organize by date </a:t>
            </a:r>
          </a:p>
          <a:p>
            <a:r>
              <a:rPr lang="en-US" dirty="0"/>
              <a:t> Organize individual lectures by concept</a:t>
            </a:r>
          </a:p>
        </p:txBody>
      </p:sp>
    </p:spTree>
    <p:extLst>
      <p:ext uri="{BB962C8B-B14F-4D97-AF65-F5344CB8AC3E}">
        <p14:creationId xmlns:p14="http://schemas.microsoft.com/office/powerpoint/2010/main" val="144073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A412-565C-D447-B49A-2EAC66D2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Notetaking during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2382-904E-184D-B047-FF8DF846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If your instructor writes something on the board, it’s an important concept</a:t>
            </a:r>
          </a:p>
          <a:p>
            <a:r>
              <a:rPr lang="en-US" dirty="0"/>
              <a:t> If your instructor underlines something on the board, it’s an important concept that could show up on a quiz, exam, or assignment</a:t>
            </a:r>
          </a:p>
          <a:p>
            <a:r>
              <a:rPr lang="en-US" dirty="0"/>
              <a:t> If your instructor mentions a concept or repeats a phrase more than once during a class, it’s a core concept to the course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895C-1ABE-8442-BEC9-9595B818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89" y="728471"/>
            <a:ext cx="6980411" cy="1143000"/>
          </a:xfrm>
        </p:spPr>
        <p:txBody>
          <a:bodyPr numCol="1"/>
          <a:lstStyle/>
          <a:p>
            <a:r>
              <a:rPr lang="en-US" dirty="0"/>
              <a:t>Bad vs. Good Notetaking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68DD-332C-904A-8688-B12627CA8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89" y="2032001"/>
            <a:ext cx="8670275" cy="3822700"/>
          </a:xfrm>
        </p:spPr>
        <p:txBody>
          <a:bodyPr numCol="2"/>
          <a:lstStyle/>
          <a:p>
            <a:r>
              <a:rPr lang="en-US" dirty="0"/>
              <a:t> Random sheets of paper</a:t>
            </a:r>
          </a:p>
          <a:p>
            <a:r>
              <a:rPr lang="en-US" dirty="0"/>
              <a:t> Undated</a:t>
            </a:r>
          </a:p>
          <a:p>
            <a:r>
              <a:rPr lang="en-US" dirty="0"/>
              <a:t> Thinking “I’ll remember that”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1 notebook per class</a:t>
            </a:r>
          </a:p>
          <a:p>
            <a:r>
              <a:rPr lang="en-US" dirty="0"/>
              <a:t> Dated</a:t>
            </a:r>
          </a:p>
          <a:p>
            <a:r>
              <a:rPr lang="en-US" dirty="0"/>
              <a:t> Include your own questions</a:t>
            </a:r>
          </a:p>
          <a:p>
            <a:r>
              <a:rPr lang="en-US" dirty="0"/>
              <a:t> Review slides before/after class</a:t>
            </a:r>
          </a:p>
        </p:txBody>
      </p:sp>
    </p:spTree>
    <p:extLst>
      <p:ext uri="{BB962C8B-B14F-4D97-AF65-F5344CB8AC3E}">
        <p14:creationId xmlns:p14="http://schemas.microsoft.com/office/powerpoint/2010/main" val="3502534393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17</TotalTime>
  <Words>149</Words>
  <Application>Microsoft Macintosh PowerPoint</Application>
  <PresentationFormat>On-screen Show (4:3)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5</vt:i4>
      </vt:variant>
    </vt:vector>
  </HeadingPairs>
  <TitlesOfParts>
    <vt:vector size="27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How to take notes</vt:lpstr>
      <vt:lpstr>Why take notes?</vt:lpstr>
      <vt:lpstr>How to take notes</vt:lpstr>
      <vt:lpstr>Notetaking during lecture</vt:lpstr>
      <vt:lpstr>Bad vs. Good Notetaking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take notes</dc:title>
  <dc:creator>Katherine Skipsey</dc:creator>
  <cp:lastModifiedBy>Katherine Skipsey</cp:lastModifiedBy>
  <cp:revision>4</cp:revision>
  <dcterms:created xsi:type="dcterms:W3CDTF">2021-03-24T03:29:02Z</dcterms:created>
  <dcterms:modified xsi:type="dcterms:W3CDTF">2021-08-24T03:30:44Z</dcterms:modified>
</cp:coreProperties>
</file>